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57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2.wmf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нь Збройних сил України - свято в Україні 6 грудня - коли відзначають День  З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Слайд" r:id="rId3" imgW="4135989" imgH="3099711" progId="PowerPoint.Slide.12">
                  <p:embed/>
                </p:oleObj>
              </mc:Choice>
              <mc:Fallback>
                <p:oleObj name="Слайд" r:id="rId3" imgW="4135989" imgH="3099711" progId="PowerPoint.Slide.12">
                  <p:embed/>
                  <p:pic>
                    <p:nvPicPr>
                      <p:cNvPr id="102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он для презентаций - Татьяна Петровна Трутн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6 грудня - День Збройних Сил України - 11 Грудня 2013 - Борисівська  загальноосвітня школа І-ІІ ступенів"/>
          <p:cNvPicPr>
            <a:picLocks noChangeAspect="1" noChangeArrowheads="1"/>
          </p:cNvPicPr>
          <p:nvPr/>
        </p:nvPicPr>
        <p:blipFill>
          <a:blip r:embed="rId3" cstate="print"/>
          <a:srcRect l="5752" t="40644" r="5100" b="10583"/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фон для презентаций - Татьяна Петровна Трутн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548680"/>
            <a:ext cx="7992888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Дата свята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обрана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випадково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. 6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грудня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1991 року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був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прийнятий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закон “Про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Збройні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сили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України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” , а в 1993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цей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день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з’явився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офіційному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календарі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українських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свят. Цей день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присвячений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всім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українським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військовослужбовцям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які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служать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або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раніше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служили в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українській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армії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Саме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армію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відповідно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Конституції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України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покладаються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завдання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по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обороні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країни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захисті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її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суверенітету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територіальної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цілісності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недоторканності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4098" name="Picture 2" descr="Прикольные поздравления с Днем Вооруженных сил Украины в стихах и картинках  - ТЕЛЕГРАФ"/>
          <p:cNvPicPr>
            <a:picLocks noChangeAspect="1" noChangeArrowheads="1"/>
          </p:cNvPicPr>
          <p:nvPr/>
        </p:nvPicPr>
        <p:blipFill>
          <a:blip r:embed="rId3" cstate="print"/>
          <a:srcRect t="38945"/>
          <a:stretch>
            <a:fillRect/>
          </a:stretch>
        </p:blipFill>
        <p:spPr bwMode="auto">
          <a:xfrm>
            <a:off x="1115616" y="4509120"/>
            <a:ext cx="6840760" cy="1919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он для презентаций - Татьяна Петровна Трутн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Привітання з днем Збройних сил України в прозі та вірші до Дня Збройних сил  України 6 грудня"/>
          <p:cNvPicPr>
            <a:picLocks noChangeAspect="1" noChangeArrowheads="1"/>
          </p:cNvPicPr>
          <p:nvPr/>
        </p:nvPicPr>
        <p:blipFill>
          <a:blip r:embed="rId3" cstate="print"/>
          <a:srcRect r="5801" b="63925"/>
          <a:stretch>
            <a:fillRect/>
          </a:stretch>
        </p:blipFill>
        <p:spPr bwMode="auto">
          <a:xfrm>
            <a:off x="323528" y="404664"/>
            <a:ext cx="8496944" cy="2736304"/>
          </a:xfrm>
          <a:prstGeom prst="rect">
            <a:avLst/>
          </a:prstGeom>
          <a:noFill/>
        </p:spPr>
      </p:pic>
      <p:pic>
        <p:nvPicPr>
          <p:cNvPr id="6" name="Picture 2" descr="ЗСУ очікує велике переформатування – план на 10 рокі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0968"/>
            <a:ext cx="8424936" cy="3450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для презентаций - Татьяна Петровна Трутн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Купить Круглый значок Закатный &quot;З Днем Збройних Сил України!&quot; с казаком |  Сувенир-Трейд"/>
          <p:cNvPicPr>
            <a:picLocks noChangeAspect="1" noChangeArrowheads="1"/>
          </p:cNvPicPr>
          <p:nvPr/>
        </p:nvPicPr>
        <p:blipFill>
          <a:blip r:embed="rId3" cstate="print"/>
          <a:srcRect l="9576" t="3730" r="8347" b="19194"/>
          <a:stretch>
            <a:fillRect/>
          </a:stretch>
        </p:blipFill>
        <p:spPr bwMode="auto">
          <a:xfrm>
            <a:off x="4499992" y="1124744"/>
            <a:ext cx="4320480" cy="44644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4032448" cy="60016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Народна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мудрість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стверджує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земля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нагодувати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хлібом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напоїти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водою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захистити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себе не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святий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обов'язок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тих,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користується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всіма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благами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дарами.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Виконуючи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почесний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обов'язок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ідуть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юнаки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служити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армію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берегти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мир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спокій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Батьківщини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стояти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сторожі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для презентаций - Татьяна Петровна Трутн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Поздравляем с праздником! - Страница 18 - Поздравляем - Кулинарный форум  мука"/>
          <p:cNvPicPr>
            <a:picLocks noChangeAspect="1" noChangeArrowheads="1"/>
          </p:cNvPicPr>
          <p:nvPr/>
        </p:nvPicPr>
        <p:blipFill>
          <a:blip r:embed="rId3" cstate="print"/>
          <a:srcRect l="22680" t="5342" r="19361" b="51916"/>
          <a:stretch>
            <a:fillRect/>
          </a:stretch>
        </p:blipFill>
        <p:spPr bwMode="auto">
          <a:xfrm>
            <a:off x="395536" y="404664"/>
            <a:ext cx="4680520" cy="6048672"/>
          </a:xfrm>
          <a:prstGeom prst="rect">
            <a:avLst/>
          </a:prstGeom>
          <a:noFill/>
        </p:spPr>
      </p:pic>
      <p:pic>
        <p:nvPicPr>
          <p:cNvPr id="1030" name="Picture 6" descr="факты ICTV - Vfokuse"/>
          <p:cNvPicPr>
            <a:picLocks noChangeAspect="1" noChangeArrowheads="1"/>
          </p:cNvPicPr>
          <p:nvPr/>
        </p:nvPicPr>
        <p:blipFill>
          <a:blip r:embed="rId4" cstate="print"/>
          <a:srcRect r="46349"/>
          <a:stretch>
            <a:fillRect/>
          </a:stretch>
        </p:blipFill>
        <p:spPr bwMode="auto">
          <a:xfrm>
            <a:off x="5076056" y="404664"/>
            <a:ext cx="367240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для презентаций - Татьяна Петровна Трутн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792088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незалежна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держава.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Збройні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покликані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охороняти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незалежність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рідної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служать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хлопці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Батьківщині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Ми любимо свою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армію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Служити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- справа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честі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обов'язку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506" name="Picture 2" descr="6 грудня – День Збройних Сил України привітання та СМС +ЛИСТІВКИ"/>
          <p:cNvPicPr>
            <a:picLocks noChangeAspect="1" noChangeArrowheads="1"/>
          </p:cNvPicPr>
          <p:nvPr/>
        </p:nvPicPr>
        <p:blipFill>
          <a:blip r:embed="rId3" cstate="print"/>
          <a:srcRect t="10666" b="40001"/>
          <a:stretch>
            <a:fillRect/>
          </a:stretch>
        </p:blipFill>
        <p:spPr bwMode="auto">
          <a:xfrm>
            <a:off x="323528" y="3429000"/>
            <a:ext cx="8424936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для презентаций - Татьяна Петровна Трутн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Поздравления с Днем Вооруженных Сил Украины 2018, открытки, стихи, UApor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424936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174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556</dc:creator>
  <cp:lastModifiedBy>Олена Гринчук</cp:lastModifiedBy>
  <cp:revision>5</cp:revision>
  <dcterms:created xsi:type="dcterms:W3CDTF">2020-11-21T16:36:16Z</dcterms:created>
  <dcterms:modified xsi:type="dcterms:W3CDTF">2022-12-07T10:08:32Z</dcterms:modified>
</cp:coreProperties>
</file>